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8" d="100"/>
          <a:sy n="128" d="100"/>
        </p:scale>
        <p:origin x="-26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CC1F-67E4-B646-99B5-B847AF68ABB9}" type="datetimeFigureOut">
              <a:rPr lang="en-US" smtClean="0"/>
              <a:t>09.03.15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8402-FD09-094D-A250-534C5544E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14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CC1F-67E4-B646-99B5-B847AF68ABB9}" type="datetimeFigureOut">
              <a:rPr lang="en-US" smtClean="0"/>
              <a:t>09.03.15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8402-FD09-094D-A250-534C5544E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19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CC1F-67E4-B646-99B5-B847AF68ABB9}" type="datetimeFigureOut">
              <a:rPr lang="en-US" smtClean="0"/>
              <a:t>09.03.15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8402-FD09-094D-A250-534C5544E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370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CC1F-67E4-B646-99B5-B847AF68ABB9}" type="datetimeFigureOut">
              <a:rPr lang="en-US" smtClean="0"/>
              <a:t>09.03.15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8402-FD09-094D-A250-534C5544E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CC1F-67E4-B646-99B5-B847AF68ABB9}" type="datetimeFigureOut">
              <a:rPr lang="en-US" smtClean="0"/>
              <a:t>09.03.15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8402-FD09-094D-A250-534C5544E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CC1F-67E4-B646-99B5-B847AF68ABB9}" type="datetimeFigureOut">
              <a:rPr lang="en-US" smtClean="0"/>
              <a:t>09.03.15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8402-FD09-094D-A250-534C5544E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328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CC1F-67E4-B646-99B5-B847AF68ABB9}" type="datetimeFigureOut">
              <a:rPr lang="en-US" smtClean="0"/>
              <a:t>09.03.15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8402-FD09-094D-A250-534C5544E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23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CC1F-67E4-B646-99B5-B847AF68ABB9}" type="datetimeFigureOut">
              <a:rPr lang="en-US" smtClean="0"/>
              <a:t>09.03.15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8402-FD09-094D-A250-534C5544E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668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CC1F-67E4-B646-99B5-B847AF68ABB9}" type="datetimeFigureOut">
              <a:rPr lang="en-US" smtClean="0"/>
              <a:t>09.03.15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8402-FD09-094D-A250-534C5544E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300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CC1F-67E4-B646-99B5-B847AF68ABB9}" type="datetimeFigureOut">
              <a:rPr lang="en-US" smtClean="0"/>
              <a:t>09.03.15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8402-FD09-094D-A250-534C5544E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29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CC1F-67E4-B646-99B5-B847AF68ABB9}" type="datetimeFigureOut">
              <a:rPr lang="en-US" smtClean="0"/>
              <a:t>09.03.15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8402-FD09-094D-A250-534C5544E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6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8CC1F-67E4-B646-99B5-B847AF68ABB9}" type="datetimeFigureOut">
              <a:rPr lang="en-US" smtClean="0"/>
              <a:t>09.03.15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38402-FD09-094D-A250-534C5544E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377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thenounproject.com/" TargetMode="External"/><Relationship Id="rId4" Type="http://schemas.openxmlformats.org/officeDocument/2006/relationships/hyperlink" Target="https://www.iconfinder.com/" TargetMode="External"/><Relationship Id="rId5" Type="http://schemas.openxmlformats.org/officeDocument/2006/relationships/hyperlink" Target="http://te-st.ru/2014/02/12/free-image/" TargetMode="External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lideshare.net/jessedee/you-suck-at-powerpoin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Логотип вашего проекта (важная деталь, которую важно иметь)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Тэглайн</a:t>
            </a:r>
            <a:r>
              <a:rPr lang="ru-RU" dirty="0" smtClean="0"/>
              <a:t> (1 </a:t>
            </a:r>
            <a:r>
              <a:rPr lang="ru-RU" dirty="0" smtClean="0"/>
              <a:t>пр</a:t>
            </a:r>
            <a:r>
              <a:rPr lang="ru-RU" dirty="0" smtClean="0"/>
              <a:t>ед</a:t>
            </a:r>
            <a:r>
              <a:rPr lang="ru-RU" dirty="0" smtClean="0"/>
              <a:t>ложение</a:t>
            </a:r>
            <a:r>
              <a:rPr lang="ru-RU" dirty="0" smtClean="0"/>
              <a:t>, описывающие суть проекта</a:t>
            </a:r>
            <a:r>
              <a:rPr lang="ru-RU" dirty="0" smtClean="0"/>
              <a:t>)</a:t>
            </a:r>
          </a:p>
          <a:p>
            <a:endParaRPr lang="ru-RU" dirty="0"/>
          </a:p>
          <a:p>
            <a:r>
              <a:rPr lang="ru-RU" dirty="0" smtClean="0"/>
              <a:t>Автор проекта</a:t>
            </a:r>
            <a:endParaRPr lang="en-US" dirty="0"/>
          </a:p>
        </p:txBody>
      </p:sp>
      <p:pic>
        <p:nvPicPr>
          <p:cNvPr id="4" name="Picture 3" descr="teplitsa-logo-trans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0529" y="5581652"/>
            <a:ext cx="930119" cy="93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12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Проблема, которую решает проект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14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5400" dirty="0" smtClean="0"/>
              <a:t>Не больше одного параграфа крупным шрифтом, какую проблему решает проект.</a:t>
            </a:r>
          </a:p>
          <a:p>
            <a:pPr marL="0" indent="0">
              <a:buNone/>
            </a:pPr>
            <a:endParaRPr lang="ru-RU" sz="5400" dirty="0"/>
          </a:p>
          <a:p>
            <a:pPr marL="0" indent="0">
              <a:buNone/>
            </a:pPr>
            <a:r>
              <a:rPr lang="ru-RU" sz="5400" i="1" dirty="0" smtClean="0"/>
              <a:t>Например: «Отсутствие качественной информации о… Нехватка… Низкое качество…»</a:t>
            </a:r>
            <a:endParaRPr lang="en-US" sz="5400" i="1" dirty="0"/>
          </a:p>
        </p:txBody>
      </p:sp>
      <p:pic>
        <p:nvPicPr>
          <p:cNvPr id="4" name="Picture 3" descr="teplitsa-logo-trans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0529" y="5581652"/>
            <a:ext cx="930119" cy="93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788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2. Механизм решения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14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5400" dirty="0" smtClean="0"/>
              <a:t>Очень просто описанный механизм решения. Теория изменений вашего проекта. </a:t>
            </a:r>
          </a:p>
          <a:p>
            <a:pPr marL="0" indent="0">
              <a:buNone/>
            </a:pPr>
            <a:endParaRPr lang="ru-RU" sz="5400" dirty="0"/>
          </a:p>
          <a:p>
            <a:pPr marL="0" indent="0">
              <a:buNone/>
            </a:pPr>
            <a:r>
              <a:rPr lang="ru-RU" sz="5400" i="1" dirty="0" smtClean="0"/>
              <a:t>Например: «Приложение позволяет пользователю … и таким образом… »</a:t>
            </a:r>
            <a:endParaRPr lang="en-US" sz="5400" i="1" dirty="0"/>
          </a:p>
        </p:txBody>
      </p:sp>
      <p:pic>
        <p:nvPicPr>
          <p:cNvPr id="4" name="Picture 3" descr="teplitsa-logo-trans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0529" y="5581652"/>
            <a:ext cx="930119" cy="93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558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3. Целевая аудитория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1452"/>
          </a:xfrm>
        </p:spPr>
        <p:txBody>
          <a:bodyPr>
            <a:normAutofit/>
          </a:bodyPr>
          <a:lstStyle/>
          <a:p>
            <a:r>
              <a:rPr lang="ru-RU" dirty="0" smtClean="0"/>
              <a:t>Для кого вы создаете </a:t>
            </a:r>
            <a:r>
              <a:rPr lang="ru-RU" smtClean="0"/>
              <a:t>ваше приложение?</a:t>
            </a:r>
          </a:p>
          <a:p>
            <a:r>
              <a:rPr lang="ru-RU" dirty="0" smtClean="0"/>
              <a:t>Основные </a:t>
            </a:r>
            <a:r>
              <a:rPr lang="ru-RU" dirty="0" smtClean="0"/>
              <a:t>параметры вашей целевой аудитории (возраст, где живет, уровень достатка, что читает, смотрит, слушает)</a:t>
            </a:r>
            <a:r>
              <a:rPr lang="pl-PL" dirty="0" smtClean="0"/>
              <a:t>;</a:t>
            </a:r>
            <a:endParaRPr lang="ru-RU" dirty="0" smtClean="0"/>
          </a:p>
          <a:p>
            <a:r>
              <a:rPr lang="ru-RU" dirty="0" smtClean="0"/>
              <a:t>Персона (Иван </a:t>
            </a:r>
            <a:r>
              <a:rPr lang="ru-RU" dirty="0" err="1" smtClean="0"/>
              <a:t>Иваныч</a:t>
            </a:r>
            <a:r>
              <a:rPr lang="ru-RU" dirty="0" smtClean="0"/>
              <a:t>, 57 лет, молодой пенсионер, живет в областном центре)</a:t>
            </a:r>
            <a:r>
              <a:rPr lang="pl-PL" dirty="0" smtClean="0"/>
              <a:t>. </a:t>
            </a:r>
            <a:r>
              <a:rPr lang="ru-RU" dirty="0" smtClean="0"/>
              <a:t> </a:t>
            </a:r>
            <a:endParaRPr lang="en-US" dirty="0"/>
          </a:p>
        </p:txBody>
      </p:sp>
      <p:pic>
        <p:nvPicPr>
          <p:cNvPr id="4" name="Picture 3" descr="teplitsa-logo-trans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0529" y="5581652"/>
            <a:ext cx="930119" cy="93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400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4. </a:t>
            </a:r>
            <a:r>
              <a:rPr lang="ru-RU" dirty="0" smtClean="0"/>
              <a:t>Какие ресурсы требуются </a:t>
            </a:r>
            <a:r>
              <a:rPr lang="ru-RU" dirty="0" smtClean="0"/>
              <a:t>на </a:t>
            </a:r>
            <a:r>
              <a:rPr lang="ru-RU" dirty="0" err="1" smtClean="0"/>
              <a:t>хакатоне</a:t>
            </a:r>
            <a:r>
              <a:rPr lang="ru-RU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Кто нужен</a:t>
            </a:r>
          </a:p>
          <a:p>
            <a:pPr marL="0" indent="0">
              <a:buNone/>
            </a:pPr>
            <a:r>
              <a:rPr lang="ru-RU" dirty="0" smtClean="0"/>
              <a:t>Что нужно?</a:t>
            </a:r>
            <a:endParaRPr lang="ru-RU" dirty="0" smtClean="0"/>
          </a:p>
        </p:txBody>
      </p:sp>
      <p:pic>
        <p:nvPicPr>
          <p:cNvPr id="4" name="Picture 3" descr="teplitsa-logo-trans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0529" y="5581652"/>
            <a:ext cx="930119" cy="93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403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5. Что уже сделано</a:t>
            </a:r>
            <a:r>
              <a:rPr lang="ru-RU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</p:txBody>
      </p:sp>
      <p:pic>
        <p:nvPicPr>
          <p:cNvPr id="4" name="Picture 3" descr="teplitsa-logo-trans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0529" y="5581652"/>
            <a:ext cx="930119" cy="93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850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6. Пара слов о вашей организации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</p:txBody>
      </p:sp>
      <p:pic>
        <p:nvPicPr>
          <p:cNvPr id="4" name="Picture 3" descr="teplitsa-logo-trans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0529" y="5581652"/>
            <a:ext cx="930119" cy="93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087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Ресурсы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Руководство по созданию презентаций:</a:t>
            </a:r>
          </a:p>
          <a:p>
            <a:r>
              <a:rPr lang="pl-PL" dirty="0" smtClean="0">
                <a:hlinkClick r:id="rId2"/>
              </a:rPr>
              <a:t>http</a:t>
            </a:r>
            <a:r>
              <a:rPr lang="pl-PL" dirty="0">
                <a:hlinkClick r:id="rId2"/>
              </a:rPr>
              <a:t>://www.slideshare.net/jessedee/you-suck-at-</a:t>
            </a:r>
            <a:r>
              <a:rPr lang="pl-PL" dirty="0" smtClean="0">
                <a:hlinkClick r:id="rId2"/>
              </a:rPr>
              <a:t>powerpoint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b="1" dirty="0" smtClean="0"/>
              <a:t>Бесплатные иконки:</a:t>
            </a:r>
          </a:p>
          <a:p>
            <a:r>
              <a:rPr lang="pl-PL" dirty="0" smtClean="0">
                <a:hlinkClick r:id="rId3"/>
              </a:rPr>
              <a:t>http</a:t>
            </a:r>
            <a:r>
              <a:rPr lang="pl-PL" dirty="0">
                <a:hlinkClick r:id="rId3"/>
              </a:rPr>
              <a:t>://thenounproject.com</a:t>
            </a:r>
            <a:r>
              <a:rPr lang="pl-PL" dirty="0" smtClean="0">
                <a:hlinkClick r:id="rId3"/>
              </a:rPr>
              <a:t>/</a:t>
            </a:r>
            <a:r>
              <a:rPr lang="ru-RU" dirty="0" smtClean="0"/>
              <a:t> </a:t>
            </a:r>
            <a:endParaRPr lang="pl-PL" dirty="0"/>
          </a:p>
          <a:p>
            <a:r>
              <a:rPr lang="pl-PL" dirty="0">
                <a:hlinkClick r:id="rId4"/>
              </a:rPr>
              <a:t>https://www.iconfinder.com</a:t>
            </a:r>
            <a:r>
              <a:rPr lang="pl-PL" dirty="0" smtClean="0">
                <a:hlinkClick r:id="rId4"/>
              </a:rPr>
              <a:t>/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Бесплатные изображения:</a:t>
            </a:r>
          </a:p>
          <a:p>
            <a:r>
              <a:rPr lang="en-US" dirty="0">
                <a:hlinkClick r:id="rId5"/>
              </a:rPr>
              <a:t>http://te-st.ru/2014/02/12/free-image</a:t>
            </a:r>
            <a:r>
              <a:rPr lang="en-US" dirty="0" smtClean="0">
                <a:hlinkClick r:id="rId5"/>
              </a:rPr>
              <a:t>/</a:t>
            </a:r>
            <a:r>
              <a:rPr lang="ru-RU" dirty="0" smtClean="0"/>
              <a:t> </a:t>
            </a:r>
            <a:endParaRPr lang="pl-PL" dirty="0"/>
          </a:p>
          <a:p>
            <a:endParaRPr lang="en-US" dirty="0"/>
          </a:p>
        </p:txBody>
      </p:sp>
      <p:pic>
        <p:nvPicPr>
          <p:cNvPr id="10" name="Picture 9" descr="teplitsa-logo-transp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0529" y="5581652"/>
            <a:ext cx="930119" cy="93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931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215</Words>
  <Application>Microsoft Macintosh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Логотип вашего проекта (важная деталь, которую важно иметь)</vt:lpstr>
      <vt:lpstr>1. Проблема, которую решает проект</vt:lpstr>
      <vt:lpstr>2. Механизм решения</vt:lpstr>
      <vt:lpstr>3. Целевая аудитория</vt:lpstr>
      <vt:lpstr>4. Какие ресурсы требуются на хакатоне? </vt:lpstr>
      <vt:lpstr>5. Что уже сделано? </vt:lpstr>
      <vt:lpstr>6. Пара слов о вашей организации</vt:lpstr>
      <vt:lpstr>Ресурсы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Alexey Sidorenko</dc:creator>
  <cp:lastModifiedBy>Alexey Sidorenko</cp:lastModifiedBy>
  <cp:revision>37</cp:revision>
  <dcterms:created xsi:type="dcterms:W3CDTF">2014-11-22T12:00:59Z</dcterms:created>
  <dcterms:modified xsi:type="dcterms:W3CDTF">2015-03-09T14:35:34Z</dcterms:modified>
</cp:coreProperties>
</file>